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14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5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8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05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2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32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9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28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1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946E-9960-432E-ADE8-74B38D7ACAE8}" type="datetimeFigureOut">
              <a:rPr kumimoji="1" lang="ja-JP" altLang="en-US" smtClean="0"/>
              <a:t>2017/9/2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4803-D2EE-4560-8943-BBF20BC54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11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s://books.google.com/ngram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439589F-1299-4C58-842A-A73847A0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" y="232597"/>
            <a:ext cx="8919486" cy="28149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dirty="0"/>
              <a:t>当事者間衡平価値 </a:t>
            </a:r>
            <a:r>
              <a:rPr kumimoji="1" lang="en-US" altLang="ja-JP" sz="2000" dirty="0"/>
              <a:t>equity as between the partners</a:t>
            </a:r>
            <a:endParaRPr kumimoji="1" lang="ja-JP" altLang="en-US" sz="20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A82DC39-FCD3-4986-972E-D561FC228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408630"/>
            <a:ext cx="8001000" cy="344937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1972BC4-C3D9-40CD-878F-0D523BF92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9" y="750876"/>
            <a:ext cx="9144000" cy="3070248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486AE96-6CCF-4DAF-BEFE-D1C52E56D36F}"/>
              </a:ext>
            </a:extLst>
          </p:cNvPr>
          <p:cNvGrpSpPr/>
          <p:nvPr/>
        </p:nvGrpSpPr>
        <p:grpSpPr>
          <a:xfrm>
            <a:off x="7362827" y="942956"/>
            <a:ext cx="1794072" cy="757865"/>
            <a:chOff x="6645374" y="160368"/>
            <a:chExt cx="2190750" cy="606137"/>
          </a:xfrm>
        </p:grpSpPr>
        <p:pic>
          <p:nvPicPr>
            <p:cNvPr id="1028" name="Picture 4" descr="Google Books">
              <a:hlinkClick r:id="rId4"/>
              <a:extLst>
                <a:ext uri="{FF2B5EF4-FFF2-40B4-BE49-F238E27FC236}">
                  <a16:creationId xmlns:a16="http://schemas.microsoft.com/office/drawing/2014/main" id="{ED269A2E-AF90-4853-8ECE-5C55CDDBC8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374" y="160368"/>
              <a:ext cx="219075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09979D7-5849-4BAD-90A2-B255F818C8DB}"/>
                </a:ext>
              </a:extLst>
            </p:cNvPr>
            <p:cNvSpPr/>
            <p:nvPr/>
          </p:nvSpPr>
          <p:spPr>
            <a:xfrm>
              <a:off x="6919531" y="397173"/>
              <a:ext cx="16424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009925"/>
                  </a:solidFill>
                  <a:latin typeface="arial" panose="020B0604020202020204" pitchFamily="34" charset="0"/>
                </a:rPr>
                <a:t>Ngram Viewer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4738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F7623-B7EE-44F1-8699-1538BF11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1" y="492352"/>
            <a:ext cx="2536371" cy="6365648"/>
          </a:xfrm>
        </p:spPr>
        <p:txBody>
          <a:bodyPr/>
          <a:lstStyle/>
          <a:p>
            <a:r>
              <a:rPr lang="en-US" altLang="ja-JP" dirty="0"/>
              <a:t>New Jersey Equity Reports, Volume 1</a:t>
            </a:r>
            <a:br>
              <a:rPr lang="en-US" altLang="ja-JP" dirty="0"/>
            </a:br>
            <a:r>
              <a:rPr lang="en-US" altLang="ja-JP" dirty="0"/>
              <a:t>By New Jersey. Court of Chancery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79796B9-DC62-488E-9175-F757CCF00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00704"/>
            <a:ext cx="6953250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902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イオン</Template>
  <TotalTime>99</TotalTime>
  <Words>17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</vt:lpstr>
      <vt:lpstr>Calibri</vt:lpstr>
      <vt:lpstr>Blank</vt:lpstr>
      <vt:lpstr>当事者間衡平価値 equity as between the partners</vt:lpstr>
      <vt:lpstr>New Jersey Equity Reports, Volume 1 By New Jersey. Court of Chancery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概念形成はどちらも１９せいき</dc:title>
  <dc:creator>Jun Saito</dc:creator>
  <cp:lastModifiedBy>Jun Saito</cp:lastModifiedBy>
  <cp:revision>10</cp:revision>
  <dcterms:created xsi:type="dcterms:W3CDTF">2017-08-31T08:24:44Z</dcterms:created>
  <dcterms:modified xsi:type="dcterms:W3CDTF">2017-09-02T08:00:49Z</dcterms:modified>
</cp:coreProperties>
</file>